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4EE3-934E-4744-A7E5-7DE99190B542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7A57-DFF9-8543-A842-7A03EDADFC7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871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1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003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5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896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18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914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82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75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498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64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32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6688-F322-9B49-96D0-7022E2F4D7BD}" type="datetimeFigureOut">
              <a:rPr lang="es-ES_tradnl" smtClean="0"/>
              <a:t>15/3/24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EE7F-2E4E-114C-989C-D78E9A9649D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844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35" y="1398229"/>
            <a:ext cx="5194300" cy="1701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0942" y="353961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Elastography</a:t>
            </a:r>
            <a:r>
              <a:rPr lang="es-ES_tradnl" b="1" dirty="0"/>
              <a:t> scripts </a:t>
            </a:r>
            <a:r>
              <a:rPr lang="es-ES_tradnl" b="1" dirty="0" err="1"/>
              <a:t>structure</a:t>
            </a:r>
            <a:r>
              <a:rPr lang="es-ES_tradnl" b="1" dirty="0"/>
              <a:t>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170903" y="2684206"/>
            <a:ext cx="911532" cy="66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532398" y="3590299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Main</a:t>
            </a:r>
            <a:r>
              <a:rPr lang="es-ES_tradnl" dirty="0"/>
              <a:t> file to run in </a:t>
            </a:r>
            <a:r>
              <a:rPr lang="es-ES_tradnl" dirty="0" err="1"/>
              <a:t>matlab</a:t>
            </a:r>
            <a:endParaRPr lang="es-ES_tradnl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2861187" y="2009270"/>
            <a:ext cx="1221248" cy="67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0" y="2667239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List</a:t>
            </a:r>
            <a:r>
              <a:rPr lang="es-ES_tradnl" dirty="0"/>
              <a:t> of files to </a:t>
            </a:r>
            <a:r>
              <a:rPr lang="es-ES_tradnl" dirty="0" err="1"/>
              <a:t>process</a:t>
            </a:r>
            <a:r>
              <a:rPr lang="es-ES_tradnl" dirty="0"/>
              <a:t> and </a:t>
            </a:r>
            <a:r>
              <a:rPr lang="es-ES_tradnl" dirty="0" err="1"/>
              <a:t>parameters</a:t>
            </a:r>
            <a:endParaRPr lang="es-ES_tradnl" dirty="0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2743200" y="1761415"/>
            <a:ext cx="1194619" cy="7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0" y="1403504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Videos to </a:t>
            </a:r>
            <a:r>
              <a:rPr lang="es-ES_tradnl" dirty="0" err="1"/>
              <a:t>process</a:t>
            </a:r>
            <a:r>
              <a:rPr lang="es-ES_tradnl" dirty="0"/>
              <a:t> and </a:t>
            </a:r>
            <a:r>
              <a:rPr lang="es-ES_tradnl" dirty="0" err="1"/>
              <a:t>results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58063" y="6488668"/>
            <a:ext cx="73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V1.1</a:t>
            </a:r>
          </a:p>
        </p:txBody>
      </p:sp>
    </p:spTree>
    <p:extLst>
      <p:ext uri="{BB962C8B-B14F-4D97-AF65-F5344CB8AC3E}">
        <p14:creationId xmlns:p14="http://schemas.microsoft.com/office/powerpoint/2010/main" val="212222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0942" y="353961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Running </a:t>
            </a:r>
            <a:r>
              <a:rPr lang="es-ES_tradnl" b="1" dirty="0" err="1"/>
              <a:t>runMe.m</a:t>
            </a:r>
            <a:r>
              <a:rPr lang="es-ES_tradnl" b="1" dirty="0"/>
              <a:t> file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0942" y="961052"/>
            <a:ext cx="1022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1.-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“</a:t>
            </a:r>
            <a:r>
              <a:rPr lang="es-ES_tradnl" dirty="0" err="1"/>
              <a:t>inputVideos.xlsx</a:t>
            </a:r>
            <a:r>
              <a:rPr lang="es-ES_tradnl" dirty="0"/>
              <a:t>” </a:t>
            </a:r>
            <a:r>
              <a:rPr lang="es-ES_tradnl" dirty="0" err="1"/>
              <a:t>excel</a:t>
            </a:r>
            <a:r>
              <a:rPr lang="es-ES_tradnl" dirty="0"/>
              <a:t> file.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instance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videos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want</a:t>
            </a:r>
            <a:r>
              <a:rPr lang="es-ES_tradnl" dirty="0"/>
              <a:t> to </a:t>
            </a:r>
            <a:r>
              <a:rPr lang="es-ES_tradnl" dirty="0" err="1"/>
              <a:t>process</a:t>
            </a:r>
            <a:r>
              <a:rPr lang="es-ES_tradnl" dirty="0"/>
              <a:t> (</a:t>
            </a:r>
            <a:r>
              <a:rPr lang="es-ES_tradnl" dirty="0" err="1"/>
              <a:t>you</a:t>
            </a:r>
            <a:r>
              <a:rPr lang="es-ES_tradnl" dirty="0"/>
              <a:t> can </a:t>
            </a:r>
            <a:r>
              <a:rPr lang="es-ES_tradnl" dirty="0" err="1"/>
              <a:t>write</a:t>
            </a:r>
            <a:r>
              <a:rPr lang="es-ES_tradnl" dirty="0"/>
              <a:t> folders). In </a:t>
            </a:r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process</a:t>
            </a:r>
            <a:r>
              <a:rPr lang="es-ES_tradnl" dirty="0"/>
              <a:t> </a:t>
            </a:r>
            <a:r>
              <a:rPr lang="es-ES_tradnl" dirty="0" err="1"/>
              <a:t>two</a:t>
            </a:r>
            <a:r>
              <a:rPr lang="es-ES_tradnl" dirty="0"/>
              <a:t> videos: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67813" y="5030058"/>
            <a:ext cx="10220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2.- Note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 video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inside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folder “data” and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a </a:t>
            </a:r>
            <a:r>
              <a:rPr lang="es-ES_tradnl" dirty="0" err="1"/>
              <a:t>mpg</a:t>
            </a:r>
            <a:r>
              <a:rPr lang="es-ES_tradnl" dirty="0"/>
              <a:t> file.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scale</a:t>
            </a:r>
            <a:r>
              <a:rPr lang="es-ES_tradnl" dirty="0"/>
              <a:t> </a:t>
            </a:r>
            <a:r>
              <a:rPr lang="es-ES_tradnl" dirty="0" err="1"/>
              <a:t>appears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top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elastosonography</a:t>
            </a:r>
            <a:r>
              <a:rPr lang="es-ES_tradnl" dirty="0"/>
              <a:t> </a:t>
            </a:r>
            <a:r>
              <a:rPr lang="es-ES_tradnl" dirty="0" err="1"/>
              <a:t>scale</a:t>
            </a:r>
            <a:r>
              <a:rPr lang="es-ES_tradnl" dirty="0"/>
              <a:t> bar,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startFrame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to </a:t>
            </a:r>
            <a:r>
              <a:rPr lang="es-ES_tradnl" dirty="0" err="1"/>
              <a:t>remove</a:t>
            </a:r>
            <a:r>
              <a:rPr lang="es-ES_tradnl" dirty="0"/>
              <a:t> </a:t>
            </a:r>
            <a:r>
              <a:rPr lang="es-ES_tradnl" dirty="0" err="1"/>
              <a:t>some</a:t>
            </a:r>
            <a:r>
              <a:rPr lang="es-ES_tradnl" dirty="0"/>
              <a:t> </a:t>
            </a:r>
            <a:r>
              <a:rPr lang="es-ES_tradnl" dirty="0" err="1"/>
              <a:t>frames</a:t>
            </a:r>
            <a:r>
              <a:rPr lang="es-ES_tradnl" dirty="0"/>
              <a:t> (a </a:t>
            </a:r>
            <a:r>
              <a:rPr lang="es-ES_tradnl" dirty="0" err="1"/>
              <a:t>typical</a:t>
            </a:r>
            <a:r>
              <a:rPr lang="es-ES_tradnl" dirty="0"/>
              <a:t> video has 25 </a:t>
            </a:r>
            <a:r>
              <a:rPr lang="es-ES_tradnl" dirty="0" err="1"/>
              <a:t>frames</a:t>
            </a:r>
            <a:r>
              <a:rPr lang="es-ES_tradnl" dirty="0"/>
              <a:t> per </a:t>
            </a:r>
            <a:r>
              <a:rPr lang="es-ES_tradnl" dirty="0" err="1"/>
              <a:t>second</a:t>
            </a:r>
            <a:r>
              <a:rPr lang="es-ES_tradnl" dirty="0"/>
              <a:t>, so 13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13/25 </a:t>
            </a:r>
            <a:r>
              <a:rPr lang="es-ES_tradnl" dirty="0" err="1"/>
              <a:t>seconds</a:t>
            </a:r>
            <a:r>
              <a:rPr lang="es-ES_tradnl" dirty="0"/>
              <a:t> offset</a:t>
            </a:r>
            <a:r>
              <a:rPr lang="es-ES_tradnl"/>
              <a:t>). Sampling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frequency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elastosonography</a:t>
            </a:r>
            <a:r>
              <a:rPr lang="es-ES_tradnl" dirty="0"/>
              <a:t>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should</a:t>
            </a:r>
            <a:r>
              <a:rPr lang="es-ES_tradnl" dirty="0"/>
              <a:t> be </a:t>
            </a:r>
            <a:r>
              <a:rPr lang="es-ES_tradnl" dirty="0" err="1"/>
              <a:t>slower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err="1"/>
              <a:t>ultrasound</a:t>
            </a:r>
            <a:r>
              <a:rPr lang="es-ES_tradnl"/>
              <a:t>. cropWindow is the ROI were measurements Will be made (see how to get these number at the end of this document) 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83D9C6-ABB1-44B9-978D-40E62AB6A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957387"/>
            <a:ext cx="6229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0942" y="353961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Running </a:t>
            </a:r>
            <a:r>
              <a:rPr lang="es-ES_tradnl" b="1" dirty="0" err="1"/>
              <a:t>runMe.m</a:t>
            </a:r>
            <a:r>
              <a:rPr lang="es-ES_tradnl" b="1" dirty="0"/>
              <a:t> file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0942" y="961052"/>
            <a:ext cx="1022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3.- Open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runMe.m</a:t>
            </a:r>
            <a:r>
              <a:rPr lang="es-ES_tradnl" dirty="0"/>
              <a:t> file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matlab</a:t>
            </a:r>
            <a:r>
              <a:rPr lang="es-ES_tradnl" dirty="0"/>
              <a:t> (red) and run </a:t>
            </a:r>
            <a:r>
              <a:rPr lang="es-ES_tradnl" dirty="0" err="1"/>
              <a:t>the</a:t>
            </a:r>
            <a:r>
              <a:rPr lang="es-ES_tradnl" dirty="0"/>
              <a:t> script (blue):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57"/>
          <a:stretch/>
        </p:blipFill>
        <p:spPr>
          <a:xfrm>
            <a:off x="1300862" y="1620590"/>
            <a:ext cx="9194800" cy="3042704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439333" y="2122141"/>
            <a:ext cx="812800" cy="739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Elipse 7"/>
          <p:cNvSpPr/>
          <p:nvPr/>
        </p:nvSpPr>
        <p:spPr>
          <a:xfrm>
            <a:off x="5898262" y="1993530"/>
            <a:ext cx="812800" cy="7395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55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7D90CB-A69D-4575-801C-052B0F777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51"/>
          <a:stretch/>
        </p:blipFill>
        <p:spPr>
          <a:xfrm>
            <a:off x="2120541" y="2422045"/>
            <a:ext cx="7115175" cy="44359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0942" y="353961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Running </a:t>
            </a:r>
            <a:r>
              <a:rPr lang="es-ES_tradnl" b="1" dirty="0" err="1"/>
              <a:t>runMe.m</a:t>
            </a:r>
            <a:r>
              <a:rPr lang="es-ES_tradnl" b="1" dirty="0"/>
              <a:t> file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7813" y="944717"/>
            <a:ext cx="10220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4.- Note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while</a:t>
            </a:r>
            <a:r>
              <a:rPr lang="es-ES_tradnl" dirty="0"/>
              <a:t> running </a:t>
            </a:r>
            <a:r>
              <a:rPr lang="es-ES_tradnl" dirty="0" err="1"/>
              <a:t>there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no </a:t>
            </a:r>
            <a:r>
              <a:rPr lang="es-ES_tradnl" dirty="0" err="1"/>
              <a:t>graphical</a:t>
            </a:r>
            <a:r>
              <a:rPr lang="es-ES_tradnl" dirty="0"/>
              <a:t> interface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interaction</a:t>
            </a:r>
            <a:r>
              <a:rPr lang="es-ES_tradnl" dirty="0"/>
              <a:t> (</a:t>
            </a:r>
            <a:r>
              <a:rPr lang="es-ES_tradnl" dirty="0" err="1"/>
              <a:t>just</a:t>
            </a:r>
            <a:r>
              <a:rPr lang="es-ES_tradnl" dirty="0"/>
              <a:t> a </a:t>
            </a:r>
            <a:r>
              <a:rPr lang="es-ES_tradnl" dirty="0" err="1"/>
              <a:t>reference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briefly</a:t>
            </a:r>
            <a:r>
              <a:rPr lang="es-ES_tradnl" dirty="0"/>
              <a:t> </a:t>
            </a:r>
            <a:r>
              <a:rPr lang="es-ES_tradnl" dirty="0" err="1"/>
              <a:t>shown</a:t>
            </a:r>
            <a:r>
              <a:rPr lang="es-ES_tradnl" dirty="0"/>
              <a:t> to </a:t>
            </a:r>
            <a:r>
              <a:rPr lang="es-ES_tradnl" dirty="0" err="1"/>
              <a:t>indicate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elastosonography</a:t>
            </a:r>
            <a:r>
              <a:rPr lang="es-ES_tradnl" dirty="0"/>
              <a:t> general ROI) </a:t>
            </a:r>
            <a:r>
              <a:rPr lang="es-ES_tradnl" dirty="0" err="1"/>
              <a:t>but</a:t>
            </a:r>
            <a:r>
              <a:rPr lang="es-ES_tradnl" dirty="0"/>
              <a:t> </a:t>
            </a:r>
            <a:r>
              <a:rPr lang="es-ES_tradnl" dirty="0" err="1"/>
              <a:t>console</a:t>
            </a:r>
            <a:r>
              <a:rPr lang="es-ES_tradnl" dirty="0"/>
              <a:t> </a:t>
            </a:r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processing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shown</a:t>
            </a:r>
            <a:r>
              <a:rPr lang="es-ES_tradnl" dirty="0"/>
              <a:t> (red </a:t>
            </a:r>
            <a:r>
              <a:rPr lang="es-ES_tradnl" dirty="0" err="1"/>
              <a:t>circle</a:t>
            </a:r>
            <a:r>
              <a:rPr lang="es-ES_tradnl" dirty="0"/>
              <a:t>):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6" name="Elipse 5"/>
          <p:cNvSpPr/>
          <p:nvPr/>
        </p:nvSpPr>
        <p:spPr>
          <a:xfrm>
            <a:off x="1524000" y="4893733"/>
            <a:ext cx="4154129" cy="1811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200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0942" y="353961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Running </a:t>
            </a:r>
            <a:r>
              <a:rPr lang="es-ES_tradnl" b="1" dirty="0" err="1"/>
              <a:t>runMe.m</a:t>
            </a:r>
            <a:r>
              <a:rPr lang="es-ES_tradnl" b="1" dirty="0"/>
              <a:t> file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7813" y="944717"/>
            <a:ext cx="1022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5.-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processing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ok, </a:t>
            </a:r>
            <a:r>
              <a:rPr lang="es-ES_tradnl" dirty="0" err="1"/>
              <a:t>one</a:t>
            </a:r>
            <a:r>
              <a:rPr lang="es-ES_tradnl" dirty="0"/>
              <a:t> </a:t>
            </a:r>
            <a:r>
              <a:rPr lang="es-ES_tradnl" dirty="0" err="1"/>
              <a:t>excel</a:t>
            </a:r>
            <a:r>
              <a:rPr lang="es-ES_tradnl" dirty="0"/>
              <a:t> file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created</a:t>
            </a:r>
            <a:r>
              <a:rPr lang="es-ES_tradnl" dirty="0"/>
              <a:t> per video: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35" y="1868047"/>
            <a:ext cx="5194300" cy="1701800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>
            <a:off x="7975601" y="1868047"/>
            <a:ext cx="1388532" cy="384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485399" y="1684247"/>
            <a:ext cx="1505565" cy="36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Input video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7975601" y="2465718"/>
            <a:ext cx="1388532" cy="6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9489428" y="2281918"/>
            <a:ext cx="1505565" cy="36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Result</a:t>
            </a:r>
            <a:r>
              <a:rPr lang="es-ES_tradnl" dirty="0"/>
              <a:t> </a:t>
            </a:r>
            <a:r>
              <a:rPr lang="es-ES_tradnl" dirty="0" err="1"/>
              <a:t>table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0676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0942" y="353961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Running </a:t>
            </a:r>
            <a:r>
              <a:rPr lang="es-ES_tradnl" b="1" dirty="0" err="1"/>
              <a:t>runMe.m</a:t>
            </a:r>
            <a:r>
              <a:rPr lang="es-ES_tradnl" b="1" dirty="0"/>
              <a:t> file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7813" y="944717"/>
            <a:ext cx="10220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7.- </a:t>
            </a:r>
            <a:r>
              <a:rPr lang="es-ES_tradnl" dirty="0" err="1"/>
              <a:t>Each</a:t>
            </a:r>
            <a:r>
              <a:rPr lang="es-ES_tradnl" dirty="0"/>
              <a:t> </a:t>
            </a:r>
            <a:r>
              <a:rPr lang="es-ES_tradnl" dirty="0" err="1"/>
              <a:t>result</a:t>
            </a:r>
            <a:r>
              <a:rPr lang="es-ES_tradnl"/>
              <a:t> excel</a:t>
            </a:r>
            <a:r>
              <a:rPr lang="es-ES_tradnl" dirty="0"/>
              <a:t> file </a:t>
            </a:r>
            <a:r>
              <a:rPr lang="es-ES_tradnl" dirty="0" err="1"/>
              <a:t>will</a:t>
            </a:r>
            <a:r>
              <a:rPr lang="es-ES_tradnl" dirty="0"/>
              <a:t> look </a:t>
            </a:r>
            <a:r>
              <a:rPr lang="es-ES_tradnl" dirty="0" err="1"/>
              <a:t>like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figure (</a:t>
            </a:r>
            <a:r>
              <a:rPr lang="es-ES_tradnl" dirty="0" err="1"/>
              <a:t>plot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automatic</a:t>
            </a:r>
            <a:r>
              <a:rPr lang="es-ES_tradnl" dirty="0"/>
              <a:t>). </a:t>
            </a:r>
          </a:p>
          <a:p>
            <a:r>
              <a:rPr lang="es-ES_tradnl" b="1" dirty="0" err="1"/>
              <a:t>rawShear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mean </a:t>
            </a:r>
            <a:r>
              <a:rPr lang="es-ES_tradnl" dirty="0" err="1"/>
              <a:t>value</a:t>
            </a:r>
            <a:r>
              <a:rPr lang="es-ES_tradnl" dirty="0"/>
              <a:t> in </a:t>
            </a:r>
            <a:r>
              <a:rPr lang="es-ES_tradnl" dirty="0" err="1"/>
              <a:t>kPa</a:t>
            </a:r>
            <a:r>
              <a:rPr lang="es-ES_tradnl" dirty="0"/>
              <a:t> of </a:t>
            </a:r>
            <a:r>
              <a:rPr lang="es-ES_tradnl" dirty="0" err="1"/>
              <a:t>all</a:t>
            </a:r>
            <a:r>
              <a:rPr lang="es-ES_tradnl" dirty="0"/>
              <a:t> pixel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elastosonography</a:t>
            </a:r>
            <a:r>
              <a:rPr lang="es-ES_tradnl" dirty="0"/>
              <a:t> (no pixel </a:t>
            </a:r>
            <a:r>
              <a:rPr lang="es-ES_tradnl" dirty="0" err="1"/>
              <a:t>removal</a:t>
            </a:r>
            <a:r>
              <a:rPr lang="es-ES_tradnl" dirty="0"/>
              <a:t> </a:t>
            </a:r>
            <a:r>
              <a:rPr lang="es-ES_tradnl" dirty="0" err="1"/>
              <a:t>strategy</a:t>
            </a:r>
            <a:r>
              <a:rPr lang="es-ES_tradnl" dirty="0"/>
              <a:t>). </a:t>
            </a:r>
          </a:p>
          <a:p>
            <a:r>
              <a:rPr lang="es-ES_tradnl" b="1" dirty="0"/>
              <a:t>method1Shear</a:t>
            </a:r>
            <a:r>
              <a:rPr lang="es-ES_tradnl" dirty="0"/>
              <a:t> </a:t>
            </a:r>
            <a:r>
              <a:rPr lang="es-ES_tradnl" dirty="0" err="1"/>
              <a:t>dinamically</a:t>
            </a:r>
            <a:r>
              <a:rPr lang="es-ES_tradnl" dirty="0"/>
              <a:t> </a:t>
            </a:r>
            <a:r>
              <a:rPr lang="es-ES_tradnl" dirty="0" err="1"/>
              <a:t>selects</a:t>
            </a:r>
            <a:r>
              <a:rPr lang="es-ES_tradnl" dirty="0"/>
              <a:t> no-</a:t>
            </a:r>
            <a:r>
              <a:rPr lang="es-ES_tradnl" dirty="0" err="1"/>
              <a:t>black</a:t>
            </a:r>
            <a:r>
              <a:rPr lang="es-ES_tradnl" dirty="0"/>
              <a:t> </a:t>
            </a:r>
            <a:r>
              <a:rPr lang="es-ES_tradnl" dirty="0" err="1"/>
              <a:t>pixels</a:t>
            </a:r>
            <a:r>
              <a:rPr lang="es-ES_tradnl" dirty="0"/>
              <a:t> </a:t>
            </a:r>
            <a:r>
              <a:rPr lang="es-ES_tradnl" dirty="0" err="1"/>
              <a:t>inside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elastosonography</a:t>
            </a:r>
            <a:r>
              <a:rPr lang="es-ES_tradnl" dirty="0"/>
              <a:t> and </a:t>
            </a:r>
            <a:r>
              <a:rPr lang="es-ES_tradnl" dirty="0" err="1"/>
              <a:t>deliver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mean </a:t>
            </a:r>
            <a:r>
              <a:rPr lang="es-ES_tradnl" dirty="0" err="1"/>
              <a:t>value</a:t>
            </a:r>
            <a:r>
              <a:rPr lang="es-ES_tradnl" dirty="0"/>
              <a:t> in </a:t>
            </a:r>
            <a:r>
              <a:rPr lang="es-ES_tradnl" dirty="0" err="1"/>
              <a:t>kPa</a:t>
            </a:r>
            <a:r>
              <a:rPr lang="es-ES_tradnl" dirty="0"/>
              <a:t> in </a:t>
            </a:r>
            <a:r>
              <a:rPr lang="es-ES_tradnl" dirty="0" err="1"/>
              <a:t>those</a:t>
            </a:r>
            <a:r>
              <a:rPr lang="es-ES_tradnl" dirty="0"/>
              <a:t> </a:t>
            </a:r>
            <a:r>
              <a:rPr lang="es-ES_tradnl" dirty="0" err="1"/>
              <a:t>pixels</a:t>
            </a:r>
            <a:r>
              <a:rPr lang="es-ES_tradnl" dirty="0"/>
              <a:t> </a:t>
            </a:r>
            <a:r>
              <a:rPr lang="es-ES_tradnl" dirty="0" err="1"/>
              <a:t>only</a:t>
            </a:r>
            <a:r>
              <a:rPr lang="es-ES_tradnl" dirty="0"/>
              <a:t>. </a:t>
            </a:r>
          </a:p>
          <a:p>
            <a:r>
              <a:rPr lang="es-ES_tradnl" b="1" dirty="0"/>
              <a:t>Pct1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% of pixel </a:t>
            </a:r>
            <a:r>
              <a:rPr lang="es-ES_tradnl" dirty="0" err="1"/>
              <a:t>used</a:t>
            </a:r>
            <a:r>
              <a:rPr lang="es-ES_tradnl" dirty="0"/>
              <a:t> in method1Shear </a:t>
            </a:r>
            <a:r>
              <a:rPr lang="es-ES_tradnl" dirty="0" err="1"/>
              <a:t>estimation</a:t>
            </a:r>
            <a:r>
              <a:rPr lang="es-ES_tradnl" dirty="0"/>
              <a:t>. </a:t>
            </a:r>
          </a:p>
          <a:p>
            <a:r>
              <a:rPr lang="es-ES_tradnl" b="1" dirty="0"/>
              <a:t>method2Shear</a:t>
            </a:r>
            <a:r>
              <a:rPr lang="es-ES_tradnl" dirty="0"/>
              <a:t> </a:t>
            </a:r>
            <a:r>
              <a:rPr lang="es-ES_tradnl" dirty="0" err="1"/>
              <a:t>selects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set of </a:t>
            </a:r>
            <a:r>
              <a:rPr lang="es-ES_tradnl" dirty="0" err="1"/>
              <a:t>pixels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are non-</a:t>
            </a:r>
            <a:r>
              <a:rPr lang="es-ES_tradnl" dirty="0" err="1"/>
              <a:t>black</a:t>
            </a:r>
            <a:r>
              <a:rPr lang="es-ES_tradnl" dirty="0"/>
              <a:t> </a:t>
            </a:r>
            <a:r>
              <a:rPr lang="es-ES_tradnl" dirty="0" err="1"/>
              <a:t>during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full record and </a:t>
            </a:r>
            <a:r>
              <a:rPr lang="es-ES_tradnl" dirty="0" err="1"/>
              <a:t>deliver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mean </a:t>
            </a:r>
            <a:r>
              <a:rPr lang="es-ES_tradnl" dirty="0" err="1"/>
              <a:t>value</a:t>
            </a:r>
            <a:r>
              <a:rPr lang="es-ES_tradnl" dirty="0"/>
              <a:t> in </a:t>
            </a:r>
            <a:r>
              <a:rPr lang="es-ES_tradnl" dirty="0" err="1"/>
              <a:t>kPa</a:t>
            </a:r>
            <a:r>
              <a:rPr lang="es-ES_tradnl" dirty="0"/>
              <a:t> in </a:t>
            </a:r>
            <a:r>
              <a:rPr lang="es-ES_tradnl" dirty="0" err="1"/>
              <a:t>those</a:t>
            </a:r>
            <a:r>
              <a:rPr lang="es-ES_tradnl" dirty="0"/>
              <a:t> </a:t>
            </a:r>
            <a:r>
              <a:rPr lang="es-ES_tradnl" dirty="0" err="1"/>
              <a:t>pixels</a:t>
            </a:r>
            <a:r>
              <a:rPr lang="es-ES_tradnl" dirty="0"/>
              <a:t> </a:t>
            </a:r>
            <a:r>
              <a:rPr lang="es-ES_tradnl" dirty="0" err="1"/>
              <a:t>only</a:t>
            </a:r>
            <a:r>
              <a:rPr lang="es-ES_tradnl" dirty="0"/>
              <a:t>. </a:t>
            </a:r>
          </a:p>
          <a:p>
            <a:r>
              <a:rPr lang="es-ES_tradnl" b="1" dirty="0"/>
              <a:t>Pct2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% of pixel </a:t>
            </a:r>
            <a:r>
              <a:rPr lang="es-ES_tradnl" dirty="0" err="1"/>
              <a:t>used</a:t>
            </a:r>
            <a:r>
              <a:rPr lang="es-ES_tradnl" dirty="0"/>
              <a:t> in method2Shear </a:t>
            </a:r>
            <a:r>
              <a:rPr lang="es-ES_tradnl" dirty="0" err="1"/>
              <a:t>estimation</a:t>
            </a:r>
            <a:r>
              <a:rPr lang="es-ES_tradnl" dirty="0"/>
              <a:t> (</a:t>
            </a:r>
            <a:r>
              <a:rPr lang="es-ES_tradnl" dirty="0" err="1"/>
              <a:t>always</a:t>
            </a:r>
            <a:r>
              <a:rPr lang="es-ES_tradnl" dirty="0"/>
              <a:t> </a:t>
            </a:r>
            <a:r>
              <a:rPr lang="es-ES_tradnl" dirty="0" err="1"/>
              <a:t>fix</a:t>
            </a:r>
            <a:r>
              <a:rPr lang="es-ES_tradnl" dirty="0"/>
              <a:t>) 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3" b="13180"/>
          <a:stretch/>
        </p:blipFill>
        <p:spPr>
          <a:xfrm>
            <a:off x="1160480" y="3369731"/>
            <a:ext cx="8728587" cy="31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0942" y="353961"/>
            <a:ext cx="51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/>
              <a:t>ROI estimation</a:t>
            </a:r>
            <a:endParaRPr lang="es-ES_tradnl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67813" y="944717"/>
            <a:ext cx="1022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1.- Open the “runGetCropROI.m” file in Matlab.</a:t>
            </a:r>
          </a:p>
          <a:p>
            <a:r>
              <a:rPr lang="es-ES_tradnl"/>
              <a:t>2.- This script Will only show the first frame of the first video in the input Excel file, allow the use to select a rectangular ROI and show the ROI result (4 numbers) as shown below.</a:t>
            </a:r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56E393-EFEE-49EC-B037-D0C9481B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80" y="1868047"/>
            <a:ext cx="7163665" cy="406169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76758D8-930B-4D2B-87E4-72DA14BEF784}"/>
              </a:ext>
            </a:extLst>
          </p:cNvPr>
          <p:cNvSpPr/>
          <p:nvPr/>
        </p:nvSpPr>
        <p:spPr>
          <a:xfrm>
            <a:off x="1712480" y="5292433"/>
            <a:ext cx="1856509" cy="637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8EA866-560E-4BD2-A343-DEFBBD50A5EA}"/>
              </a:ext>
            </a:extLst>
          </p:cNvPr>
          <p:cNvSpPr txBox="1"/>
          <p:nvPr/>
        </p:nvSpPr>
        <p:spPr>
          <a:xfrm>
            <a:off x="720213" y="6042374"/>
            <a:ext cx="1022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3.- Copy those 4 numbers to the right row in the input file in order to process.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2040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438</Words>
  <Application>Microsoft Macintosh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MAURICIO DAVID CERDA VILLABLANCA (mauricio.cerda)</cp:lastModifiedBy>
  <cp:revision>8</cp:revision>
  <dcterms:created xsi:type="dcterms:W3CDTF">2017-08-18T03:27:13Z</dcterms:created>
  <dcterms:modified xsi:type="dcterms:W3CDTF">2024-03-15T19:20:05Z</dcterms:modified>
</cp:coreProperties>
</file>